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8"/>
  </p:handoutMasterIdLst>
  <p:sldIdLst>
    <p:sldId id="256" r:id="rId4"/>
    <p:sldId id="268" r:id="rId5"/>
    <p:sldId id="267" r:id="rId6"/>
    <p:sldId id="262" r:id="rId7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171B65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785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-797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pPr/>
              <a:t>9/12/2016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:p14="http://schemas.microsoft.com/office/powerpoint/2010/main" xmlns="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xmlns="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xmlns="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xmlns="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xmlns="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xmlns="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Custom DHTML website with </a:t>
            </a:r>
            <a:r>
              <a:rPr lang="en-US" dirty="0" smtClean="0"/>
              <a:t>plug-ins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Trifon</a:t>
            </a:r>
            <a:r>
              <a:rPr lang="en-US" dirty="0" smtClean="0"/>
              <a:t> </a:t>
            </a:r>
            <a:r>
              <a:rPr lang="en-US" dirty="0" err="1" smtClean="0"/>
              <a:t>Trifonov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Website theme is for construction renovations and repairs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Functionalities</a:t>
            </a:r>
            <a:endParaRPr lang="en-US" sz="2800" dirty="0" smtClean="0"/>
          </a:p>
          <a:p>
            <a:pPr lvl="1">
              <a:buFont typeface="Wingdings" pitchFamily="2" charset="2"/>
              <a:buChar char="v"/>
            </a:pPr>
            <a:r>
              <a:rPr lang="en-US" sz="2800" dirty="0" smtClean="0"/>
              <a:t> Custom </a:t>
            </a:r>
            <a:r>
              <a:rPr lang="en-US" sz="2800" dirty="0" smtClean="0"/>
              <a:t>image slider</a:t>
            </a:r>
            <a:r>
              <a:rPr lang="en-US" sz="2800" dirty="0" smtClean="0"/>
              <a:t>;</a:t>
            </a:r>
          </a:p>
          <a:p>
            <a:pPr lvl="1">
              <a:buFont typeface="Wingdings" pitchFamily="2" charset="2"/>
              <a:buChar char="v"/>
            </a:pPr>
            <a:r>
              <a:rPr lang="en-US" sz="2800" dirty="0" smtClean="0"/>
              <a:t> Bootstrap </a:t>
            </a:r>
            <a:r>
              <a:rPr lang="en-US" sz="2800" dirty="0" smtClean="0"/>
              <a:t>image Carousel</a:t>
            </a:r>
            <a:r>
              <a:rPr lang="en-US" sz="2800" dirty="0" smtClean="0"/>
              <a:t>;</a:t>
            </a:r>
          </a:p>
          <a:p>
            <a:pPr lvl="1">
              <a:buFont typeface="Wingdings" pitchFamily="2" charset="2"/>
              <a:buChar char="v"/>
            </a:pPr>
            <a:r>
              <a:rPr lang="en-US" sz="2800" dirty="0" smtClean="0"/>
              <a:t> Custom Calculator; </a:t>
            </a:r>
          </a:p>
          <a:p>
            <a:pPr lvl="1">
              <a:buFont typeface="Wingdings" pitchFamily="2" charset="2"/>
              <a:buChar char="v"/>
            </a:pPr>
            <a:r>
              <a:rPr lang="en-US" sz="2800" dirty="0" smtClean="0"/>
              <a:t> </a:t>
            </a:r>
            <a:r>
              <a:rPr lang="en-US" sz="2800" dirty="0" err="1" smtClean="0"/>
              <a:t>Jquery</a:t>
            </a:r>
            <a:r>
              <a:rPr lang="en-US" sz="2800" dirty="0" smtClean="0"/>
              <a:t> Effects; 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 </a:t>
            </a:r>
            <a:r>
              <a:rPr lang="en-US" sz="2800" dirty="0" smtClean="0"/>
              <a:t>Used Technologies</a:t>
            </a:r>
            <a:endParaRPr lang="en-US" sz="2800" dirty="0" smtClean="0"/>
          </a:p>
          <a:p>
            <a:pPr lvl="1">
              <a:buFont typeface="Wingdings" pitchFamily="2" charset="2"/>
              <a:buChar char="v"/>
            </a:pPr>
            <a:r>
              <a:rPr lang="en-US" sz="2800" dirty="0" smtClean="0"/>
              <a:t>Html, </a:t>
            </a:r>
            <a:r>
              <a:rPr lang="en-US" sz="2800" dirty="0" err="1" smtClean="0"/>
              <a:t>Css</a:t>
            </a:r>
            <a:r>
              <a:rPr lang="en-US" sz="2800" dirty="0" smtClean="0"/>
              <a:t>, </a:t>
            </a:r>
            <a:r>
              <a:rPr lang="en-US" sz="2800" dirty="0" err="1" smtClean="0"/>
              <a:t>Javascript</a:t>
            </a:r>
            <a:r>
              <a:rPr lang="en-US" sz="2800" dirty="0" smtClean="0"/>
              <a:t>, </a:t>
            </a:r>
            <a:r>
              <a:rPr lang="en-US" sz="2800" dirty="0" err="1" smtClean="0"/>
              <a:t>Jquery</a:t>
            </a:r>
            <a:r>
              <a:rPr lang="en-US" sz="2800" dirty="0" smtClean="0"/>
              <a:t>, </a:t>
            </a:r>
            <a:r>
              <a:rPr lang="en-US" sz="2800" dirty="0" smtClean="0"/>
              <a:t>Bootstrap</a:t>
            </a:r>
            <a:endParaRPr lang="en-US" sz="2800" dirty="0" smtClean="0"/>
          </a:p>
          <a:p>
            <a:pPr lvl="1">
              <a:buNone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xmlns="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0"/>
          </p:nvPr>
        </p:nvSpPr>
        <p:spPr>
          <a:xfrm>
            <a:off x="1274323" y="1233488"/>
            <a:ext cx="10655741" cy="4391025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dirty="0" smtClean="0"/>
              <a:t>Home – Structure: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Navigation bar, Image Slider, Information text, Projects section, Testimonials, Footer 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/>
              <a:t>About us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Navigation bar, Image and Information, Footer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/>
              <a:t>Projects 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Navigation bar, Field for each Project with Bootstrap Carousel and information, Calculator for repairs, Footer </a:t>
            </a:r>
            <a:endParaRPr lang="en-US" dirty="0" smtClean="0"/>
          </a:p>
          <a:p>
            <a:pPr>
              <a:buFont typeface="Wingdings" pitchFamily="2" charset="2"/>
              <a:buChar char="v"/>
            </a:pPr>
            <a:r>
              <a:rPr lang="en-US" dirty="0" smtClean="0"/>
              <a:t>Contacts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Navigation bar, Employees information, Google maps, Footer</a:t>
            </a:r>
            <a:endParaRPr lang="uk-UA" dirty="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 pages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xmlns="" val="132495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5270096" cy="1325563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uk-UA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1239972" y="4149307"/>
            <a:ext cx="2823070" cy="815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33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err="1" smtClean="0">
                <a:latin typeface="+mj-lt"/>
                <a:ea typeface="+mj-ea"/>
                <a:cs typeface="+mj-cs"/>
              </a:rPr>
              <a:t>Trifon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Trifonov</a:t>
            </a:r>
            <a:endParaRPr kumimoji="0" lang="uk-UA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3783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1590</TotalTime>
  <Words>111</Words>
  <Application>Microsoft Office PowerPoint</Application>
  <PresentationFormat>Custom</PresentationFormat>
  <Paragraphs>21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Тема Office</vt:lpstr>
      <vt:lpstr>1_Тема Office</vt:lpstr>
      <vt:lpstr>2_Тема Office</vt:lpstr>
      <vt:lpstr>Custom DHTML website with plug-ins</vt:lpstr>
      <vt:lpstr>Slide 2</vt:lpstr>
      <vt:lpstr>Website pages</vt:lpstr>
      <vt:lpstr>Live Demo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User</cp:lastModifiedBy>
  <cp:revision>127</cp:revision>
  <dcterms:created xsi:type="dcterms:W3CDTF">2015-09-10T13:48:25Z</dcterms:created>
  <dcterms:modified xsi:type="dcterms:W3CDTF">2016-09-12T12:19:32Z</dcterms:modified>
</cp:coreProperties>
</file>

<file path=docProps/thumbnail.jpeg>
</file>